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653D-1147-4757-AC2E-738EF9415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C809C-2582-4089-8BD0-56B074A85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17F02-7410-41C9-98B3-FECFC381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1FFD4-5292-48FF-8582-63CC5A8D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4A36-A00D-4B9D-84A3-16BE2DE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4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E7C0-1FB7-48F5-ABE7-078E39BC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F1E6-8999-40AC-99CC-828DB647E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18F7F-E8F3-4535-91F7-C6509155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3DFF1-A337-4E2D-8B74-582BB787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F75F-4A4E-4426-B341-9674CD00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EC1E-F475-4DCA-8694-21F205D48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E45CA-FD6A-46F3-AC6E-2B98AAE3E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FD69A-FAFC-4608-BC1D-798DC590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9ABCE-F141-4423-8598-DC576300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877EC-E6F5-4A2F-8872-EDE8E0C5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14CC-93B0-478B-92C6-60201DA6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B02B-B5BF-4E6C-97FD-9BEAD288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1AE30-2BBD-4975-99F7-400AACA0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1B1D-062A-4FB3-AFD4-8BB8D5BC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69F88-FF39-41F7-BFBA-AB16B572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5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7C24-53C5-4304-97CE-B8116B4D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F78C-84E2-46C5-8342-E9BBBC53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3038F-C96F-44D5-8631-62A5591F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7102E-559C-4520-9E0B-D811523B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3F68-F447-41EE-874F-ED492A83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22E1-47FC-4D1C-B89C-E380C929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31F2-0253-46CC-AB01-9BCE2CF5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221A2-7FA3-4E73-8828-E5BE743A7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BBE72-56EE-4ABA-9C82-3C19324C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696A3-0D6C-48A7-9189-3D787A0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BBCB4-8412-4C29-A191-BA1DE5E9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8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5EA4-F066-46BD-889C-7B70897A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7433F-D9D2-4D5D-BED2-301516F4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7E1D0-CBE8-43B4-A7C0-C9B2A79B3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E2F7C-5BDE-4949-AE5A-F321E3ECC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BA5E-32F5-4654-A0CE-9F3B2612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7AA61-D290-4056-833A-BFC4E8FA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F3E9B-4FF5-40AA-AF40-854BEF8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31D19-6BA4-4B1E-8D65-EB99CBCE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0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392D-0F19-40A6-AE4E-6DE6CD4D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C3B33-5B53-4CA8-B9E6-DCFD224B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CD42-6A12-44F4-8564-594B0438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1346F-AA52-47AA-AAD9-22CCF479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3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8D189-8050-4A9D-B14B-B5D36119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89D04-F3D9-42F7-8B0D-A1C6BE7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B13C-5A21-4B30-8BFC-4446DD5B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6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5B9C-F647-45E5-AB9F-B107AE73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5A96-4B5D-4343-A34E-8DB7D1CE9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97A95-3753-46D2-9DA1-BF18D03FF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F09D2-A32B-420E-851A-D3666546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93B9-82C7-4C10-9769-4EA15F12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CB012-15CF-47FD-8FA3-D5D0401B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8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35AB-F0FF-49E5-9E56-E1237625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6B94F-26DF-46AD-8DF2-8D9846ACD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C7ECE-D060-4DD8-A7C5-24DC391D5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778A2-1250-4E63-8506-6B199951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AB1CA-0E59-449C-8A4C-C31FD033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01633-2100-4C67-BCFC-29ED1A3E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0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DB854-84DD-49CA-8C28-A628E476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C78B5-7771-47DE-8B2F-1A15DA1E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3DB3-0E36-47D2-9599-2C45B8E3B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3F5F8-2789-4340-A52A-7A647A455B22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685AD-644A-43E2-84E6-4156B9DC0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26EB-6D63-46E5-89C1-211A17948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B3F17-BA29-4118-9CB5-24915B592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7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birthday, table, small&#10;&#10;Description automatically generated">
            <a:extLst>
              <a:ext uri="{FF2B5EF4-FFF2-40B4-BE49-F238E27FC236}">
                <a16:creationId xmlns:a16="http://schemas.microsoft.com/office/drawing/2014/main" id="{1C8C67B6-0618-417A-95F6-EDC0DE0C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1ADF3F-805E-4B76-9FFF-D21C74DFE1D2}"/>
              </a:ext>
            </a:extLst>
          </p:cNvPr>
          <p:cNvSpPr/>
          <p:nvPr/>
        </p:nvSpPr>
        <p:spPr>
          <a:xfrm>
            <a:off x="5994687" y="1312516"/>
            <a:ext cx="271270" cy="242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613B21-3039-4B79-9E38-473E4CCC1FAA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6265957" y="692615"/>
            <a:ext cx="1603299" cy="741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CD50E6-BC86-4E50-919F-BD4D17B7488D}"/>
              </a:ext>
            </a:extLst>
          </p:cNvPr>
          <p:cNvSpPr txBox="1"/>
          <p:nvPr/>
        </p:nvSpPr>
        <p:spPr>
          <a:xfrm>
            <a:off x="7481285" y="494842"/>
            <a:ext cx="16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 Eye Close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985530-344E-4C0E-9787-32069EF50C71}"/>
              </a:ext>
            </a:extLst>
          </p:cNvPr>
          <p:cNvSpPr/>
          <p:nvPr/>
        </p:nvSpPr>
        <p:spPr>
          <a:xfrm>
            <a:off x="5513783" y="4050325"/>
            <a:ext cx="680734" cy="620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32AEC-8C10-4A2A-B786-37AFA13C2B2B}"/>
              </a:ext>
            </a:extLst>
          </p:cNvPr>
          <p:cNvSpPr txBox="1"/>
          <p:nvPr/>
        </p:nvSpPr>
        <p:spPr>
          <a:xfrm>
            <a:off x="5431760" y="5035077"/>
            <a:ext cx="123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Right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35F685C1-5A82-424F-A3A9-FF0B5503C58D}"/>
              </a:ext>
            </a:extLst>
          </p:cNvPr>
          <p:cNvSpPr/>
          <p:nvPr/>
        </p:nvSpPr>
        <p:spPr>
          <a:xfrm rot="21422309" flipH="1">
            <a:off x="5499047" y="4632704"/>
            <a:ext cx="757875" cy="36933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5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5</cp:revision>
  <dcterms:created xsi:type="dcterms:W3CDTF">2020-03-31T21:34:16Z</dcterms:created>
  <dcterms:modified xsi:type="dcterms:W3CDTF">2020-03-31T23:18:49Z</dcterms:modified>
</cp:coreProperties>
</file>